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embeddedFontLst>
    <p:embeddedFont>
      <p:font typeface="Comfortaa"/>
      <p:regular r:id="rId81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Comfortaa-bold.fntdata"/><Relationship Id="rId81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f30aa33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f30aa33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f30aa335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f30aa335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f30aa335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f30aa335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f30aa335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f30aa335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f30aa335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f30aa335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30aa335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30aa335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f30aa335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f30aa335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f30aa335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f30aa335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f30aa335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f30aa335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f30aa335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f30aa335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30aa335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30aa335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f30aa335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f30aa335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30aa335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30aa335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f30aa335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f30aa335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30aa335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30aa335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f30aa335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f30aa335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f30aa335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f30aa335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f30aa335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f30aa335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f30aa335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f30aa335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f30aa335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f30aa335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f30aa335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f30aa335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30aa335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30aa335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f30aa335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f30aa335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f30aa335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f30aa335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f30aa335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f30aa335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f30aa335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f30aa335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f30aa335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f30aa335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f30aa335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f30aa335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f30aa335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f30aa335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f30aa335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f30aa335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f30aa335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f30aa335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f30aa335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f30aa335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f30aa335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f30aa335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f30aa335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f30aa335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f30aa335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f30aa335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f30aa335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f30aa335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f30aa335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f30aa335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f30aa335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f30aa335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f30aa3356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f30aa3356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f30aa335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f30aa335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f30aa335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f30aa335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f30aa335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f30aa335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f30aa335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f30aa335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f30aa335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f30aa335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f30aa335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f30aa335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f30aa3356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f30aa335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f30aa335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f30aa335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f30aa335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f30aa335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f30aa3356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f30aa335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f30aa3356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f30aa3356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f30aa3356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f30aa335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f30aa335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f30aa335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f30aa3356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f30aa335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f30aa335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df30aa335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f30aa335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f30aa335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f30aa335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df30aa335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f30aa335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f30aa335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f30aa335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f30aa335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f30aa335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f30aa335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f30aa335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f30aa335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f30aa335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df30aa335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f30aa3356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f30aa3356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f30aa3356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f30aa335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f30aa335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f30aa335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f30aa3356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f30aa335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f30aa335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f30aa335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30aa335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30aa335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f30aa335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f30aa335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f30aa335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f30aa335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f30aa335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f30aa335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f30aa3356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f30aa3356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f30aa3356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f30aa335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f30aa335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f30aa335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f30aa335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f30aa335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slide" Target="/ppt/slides/slide1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slide" Target="/ppt/slides/slide1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" Target="/ppt/slides/slide13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slide" Target="/ppt/slides/slide14.xml"/><Relationship Id="rId6" Type="http://schemas.openxmlformats.org/officeDocument/2006/relationships/slide" Target="/ppt/slides/slide6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slide" Target="/ppt/slides/slide15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slide" Target="/ppt/slides/slide16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slide" Target="/ppt/slides/slide17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slide" Target="/ppt/slides/slide1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slide" Target="/ppt/slides/slide1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slide" Target="/ppt/slides/slide2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slide" Target="/ppt/slides/slide2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slide" Target="/ppt/slides/slide2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slide" Target="/ppt/slides/slide23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slide" Target="/ppt/slides/slide24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slide" Target="/ppt/slides/slide25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slide" Target="/ppt/slides/slide26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slide" Target="/ppt/slides/slide27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slide" Target="/ppt/slides/slide28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slide" Target="/ppt/slides/slide2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slide" Target="/ppt/slides/slide30.xml"/><Relationship Id="rId5" Type="http://schemas.openxmlformats.org/officeDocument/2006/relationships/slide" Target="/ppt/slides/slide3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5" Type="http://schemas.openxmlformats.org/officeDocument/2006/relationships/slide" Target="/ppt/slides/slide32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5" Type="http://schemas.openxmlformats.org/officeDocument/2006/relationships/slide" Target="/ppt/slides/slide3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slide" Target="/ppt/slides/slide33.xml"/><Relationship Id="rId5" Type="http://schemas.openxmlformats.org/officeDocument/2006/relationships/slide" Target="/ppt/slides/slide34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5.png"/><Relationship Id="rId5" Type="http://schemas.openxmlformats.org/officeDocument/2006/relationships/slide" Target="/ppt/slides/slide35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slide" Target="/ppt/slides/slide36.xml"/><Relationship Id="rId5" Type="http://schemas.openxmlformats.org/officeDocument/2006/relationships/slide" Target="/ppt/slides/slide4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5.png"/><Relationship Id="rId5" Type="http://schemas.openxmlformats.org/officeDocument/2006/relationships/slide" Target="/ppt/slides/slide37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slide" Target="/ppt/slides/slide38.xml"/><Relationship Id="rId5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5.png"/><Relationship Id="rId5" Type="http://schemas.openxmlformats.org/officeDocument/2006/relationships/slide" Target="/ppt/slides/slide39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slide" Target="/ppt/slides/slide4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slide" Target="/ppt/slides/slide5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slide" Target="/ppt/slides/slide42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.png"/><Relationship Id="rId5" Type="http://schemas.openxmlformats.org/officeDocument/2006/relationships/slide" Target="/ppt/slides/slide43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5.png"/><Relationship Id="rId5" Type="http://schemas.openxmlformats.org/officeDocument/2006/relationships/slide" Target="/ppt/slides/slide44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5.png"/><Relationship Id="rId5" Type="http://schemas.openxmlformats.org/officeDocument/2006/relationships/slide" Target="/ppt/slides/slide46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5.png"/><Relationship Id="rId5" Type="http://schemas.openxmlformats.org/officeDocument/2006/relationships/slide" Target="/ppt/slides/slide59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5.png"/><Relationship Id="rId5" Type="http://schemas.openxmlformats.org/officeDocument/2006/relationships/slide" Target="/ppt/slides/slide47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5.png"/><Relationship Id="rId5" Type="http://schemas.openxmlformats.org/officeDocument/2006/relationships/slide" Target="/ppt/slides/slide48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5.png"/><Relationship Id="rId5" Type="http://schemas.openxmlformats.org/officeDocument/2006/relationships/slide" Target="/ppt/slides/slide49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5.png"/><Relationship Id="rId5" Type="http://schemas.openxmlformats.org/officeDocument/2006/relationships/slide" Target="/ppt/slides/slide5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slide" Target="/ppt/slides/slide6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5.png"/><Relationship Id="rId5" Type="http://schemas.openxmlformats.org/officeDocument/2006/relationships/slide" Target="/ppt/slides/slide51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slide" Target="/ppt/slides/slide5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Relationship Id="rId4" Type="http://schemas.openxmlformats.org/officeDocument/2006/relationships/slide" Target="/ppt/slides/slide53.xml"/><Relationship Id="rId5" Type="http://schemas.openxmlformats.org/officeDocument/2006/relationships/slide" Target="/ppt/slides/slide56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Relationship Id="rId4" Type="http://schemas.openxmlformats.org/officeDocument/2006/relationships/image" Target="../media/image5.png"/><Relationship Id="rId5" Type="http://schemas.openxmlformats.org/officeDocument/2006/relationships/slide" Target="/ppt/slides/slide54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Relationship Id="rId4" Type="http://schemas.openxmlformats.org/officeDocument/2006/relationships/image" Target="../media/image5.png"/><Relationship Id="rId5" Type="http://schemas.openxmlformats.org/officeDocument/2006/relationships/slide" Target="/ppt/slides/slide55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image" Target="../media/image5.png"/><Relationship Id="rId5" Type="http://schemas.openxmlformats.org/officeDocument/2006/relationships/slide" Target="/ppt/slides/slide57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Relationship Id="rId4" Type="http://schemas.openxmlformats.org/officeDocument/2006/relationships/image" Target="../media/image5.png"/><Relationship Id="rId5" Type="http://schemas.openxmlformats.org/officeDocument/2006/relationships/slide" Target="/ppt/slides/slide58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Relationship Id="rId4" Type="http://schemas.openxmlformats.org/officeDocument/2006/relationships/slide" Target="/ppt/slides/slide75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Relationship Id="rId4" Type="http://schemas.openxmlformats.org/officeDocument/2006/relationships/slide" Target="/ppt/slides/slide75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0.png"/><Relationship Id="rId4" Type="http://schemas.openxmlformats.org/officeDocument/2006/relationships/image" Target="../media/image5.png"/><Relationship Id="rId5" Type="http://schemas.openxmlformats.org/officeDocument/2006/relationships/slide" Target="/ppt/slides/slide6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slide" Target="/ppt/slides/slide7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Relationship Id="rId4" Type="http://schemas.openxmlformats.org/officeDocument/2006/relationships/image" Target="../media/image5.png"/><Relationship Id="rId5" Type="http://schemas.openxmlformats.org/officeDocument/2006/relationships/slide" Target="/ppt/slides/slide61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Relationship Id="rId4" Type="http://schemas.openxmlformats.org/officeDocument/2006/relationships/slide" Target="/ppt/slides/slide75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Relationship Id="rId4" Type="http://schemas.openxmlformats.org/officeDocument/2006/relationships/image" Target="../media/image5.png"/><Relationship Id="rId5" Type="http://schemas.openxmlformats.org/officeDocument/2006/relationships/slide" Target="/ppt/slides/slide63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Relationship Id="rId4" Type="http://schemas.openxmlformats.org/officeDocument/2006/relationships/image" Target="../media/image5.png"/><Relationship Id="rId5" Type="http://schemas.openxmlformats.org/officeDocument/2006/relationships/slide" Target="/ppt/slides/slide64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Relationship Id="rId4" Type="http://schemas.openxmlformats.org/officeDocument/2006/relationships/image" Target="../media/image5.png"/><Relationship Id="rId5" Type="http://schemas.openxmlformats.org/officeDocument/2006/relationships/slide" Target="/ppt/slides/slide65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Relationship Id="rId4" Type="http://schemas.openxmlformats.org/officeDocument/2006/relationships/image" Target="../media/image5.png"/><Relationship Id="rId5" Type="http://schemas.openxmlformats.org/officeDocument/2006/relationships/slide" Target="/ppt/slides/slide66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Relationship Id="rId4" Type="http://schemas.openxmlformats.org/officeDocument/2006/relationships/image" Target="../media/image5.png"/><Relationship Id="rId5" Type="http://schemas.openxmlformats.org/officeDocument/2006/relationships/slide" Target="/ppt/slides/slide67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Relationship Id="rId4" Type="http://schemas.openxmlformats.org/officeDocument/2006/relationships/image" Target="../media/image5.png"/><Relationship Id="rId5" Type="http://schemas.openxmlformats.org/officeDocument/2006/relationships/slide" Target="/ppt/slides/slide68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Relationship Id="rId4" Type="http://schemas.openxmlformats.org/officeDocument/2006/relationships/image" Target="../media/image5.png"/><Relationship Id="rId5" Type="http://schemas.openxmlformats.org/officeDocument/2006/relationships/slide" Target="/ppt/slides/slide69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Relationship Id="rId4" Type="http://schemas.openxmlformats.org/officeDocument/2006/relationships/image" Target="../media/image65.png"/><Relationship Id="rId5" Type="http://schemas.openxmlformats.org/officeDocument/2006/relationships/slide" Target="/ppt/slides/slide7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slide" Target="/ppt/slides/slide8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Relationship Id="rId4" Type="http://schemas.openxmlformats.org/officeDocument/2006/relationships/image" Target="../media/image68.png"/><Relationship Id="rId5" Type="http://schemas.openxmlformats.org/officeDocument/2006/relationships/slide" Target="/ppt/slides/slide71.xml"/><Relationship Id="rId6" Type="http://schemas.openxmlformats.org/officeDocument/2006/relationships/slide" Target="/ppt/slides/slide72.xml"/><Relationship Id="rId7" Type="http://schemas.openxmlformats.org/officeDocument/2006/relationships/slide" Target="/ppt/slides/slide73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Relationship Id="rId5" Type="http://schemas.openxmlformats.org/officeDocument/2006/relationships/image" Target="../media/image5.png"/><Relationship Id="rId6" Type="http://schemas.openxmlformats.org/officeDocument/2006/relationships/slide" Target="/ppt/slides/slide74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5.png"/><Relationship Id="rId6" Type="http://schemas.openxmlformats.org/officeDocument/2006/relationships/slide" Target="/ppt/slides/slide74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5.png"/><Relationship Id="rId6" Type="http://schemas.openxmlformats.org/officeDocument/2006/relationships/slide" Target="/ppt/slides/slide74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slide" Target="/ppt/slides/slide47.xml"/><Relationship Id="rId6" Type="http://schemas.openxmlformats.org/officeDocument/2006/relationships/slide" Target="/ppt/slides/slide47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slide" Target="/ppt/slides/slide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" Target="/ppt/slides/slide1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RPG GAEM IN POWERPOAINT!!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>
            <a:hlinkClick action="ppaction://hlinksldjump" r:id="rId3"/>
          </p:cNvPr>
          <p:cNvSpPr/>
          <p:nvPr/>
        </p:nvSpPr>
        <p:spPr>
          <a:xfrm>
            <a:off x="2871600" y="3732400"/>
            <a:ext cx="3746400" cy="9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062100" y="3852325"/>
            <a:ext cx="340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Press to play!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>
            <a:hlinkClick action="ppaction://hlinksldjump" r:id="rId5"/>
          </p:cNvPr>
          <p:cNvSpPr/>
          <p:nvPr/>
        </p:nvSpPr>
        <p:spPr>
          <a:xfrm>
            <a:off x="7422450" y="3019775"/>
            <a:ext cx="8424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275" y="3191413"/>
            <a:ext cx="26860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>
            <a:hlinkClick action="ppaction://hlinksldjump" r:id="rId5"/>
          </p:cNvPr>
          <p:cNvSpPr/>
          <p:nvPr/>
        </p:nvSpPr>
        <p:spPr>
          <a:xfrm>
            <a:off x="6147175" y="3619488"/>
            <a:ext cx="1905000" cy="60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275" y="-265300"/>
            <a:ext cx="9144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>
            <a:hlinkClick action="ppaction://hlinksldjump" r:id="rId5"/>
          </p:cNvPr>
          <p:cNvSpPr/>
          <p:nvPr/>
        </p:nvSpPr>
        <p:spPr>
          <a:xfrm>
            <a:off x="2971800" y="2657475"/>
            <a:ext cx="1143000" cy="57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>
            <a:hlinkClick action="ppaction://hlinksldjump" r:id="rId6"/>
          </p:cNvPr>
          <p:cNvSpPr/>
          <p:nvPr/>
        </p:nvSpPr>
        <p:spPr>
          <a:xfrm>
            <a:off x="5210175" y="2657475"/>
            <a:ext cx="1143000" cy="57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023050" y="776100"/>
            <a:ext cx="29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There was a man...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07625" y="284475"/>
            <a:ext cx="29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Once, in a world unknown...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683450" y="1267725"/>
            <a:ext cx="29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His name was Jack</a:t>
            </a: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...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275" y="3191413"/>
            <a:ext cx="26860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>
            <a:hlinkClick action="ppaction://hlinksldjump" r:id="rId5"/>
          </p:cNvPr>
          <p:cNvSpPr/>
          <p:nvPr/>
        </p:nvSpPr>
        <p:spPr>
          <a:xfrm>
            <a:off x="6147175" y="3619488"/>
            <a:ext cx="1905000" cy="60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4775" y="33155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>
            <a:hlinkClick action="ppaction://hlinksldjump" r:id="rId5"/>
          </p:cNvPr>
          <p:cNvSpPr/>
          <p:nvPr/>
        </p:nvSpPr>
        <p:spPr>
          <a:xfrm>
            <a:off x="7065125" y="33397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5"/>
            <a:ext cx="9144000" cy="51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075" y="325843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>
            <a:hlinkClick action="ppaction://hlinksldjump" r:id="rId5"/>
          </p:cNvPr>
          <p:cNvSpPr/>
          <p:nvPr/>
        </p:nvSpPr>
        <p:spPr>
          <a:xfrm>
            <a:off x="7179425" y="328256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5"/>
            <a:ext cx="9144000" cy="51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5"/>
            <a:ext cx="9144000" cy="51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>
            <a:hlinkClick action="ppaction://hlinksldjump" r:id="rId4"/>
          </p:cNvPr>
          <p:cNvSpPr/>
          <p:nvPr/>
        </p:nvSpPr>
        <p:spPr>
          <a:xfrm>
            <a:off x="3057525" y="1447800"/>
            <a:ext cx="2971800" cy="5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1">
            <a:hlinkClick action="ppaction://hlinksldjump" r:id="rId5"/>
          </p:cNvPr>
          <p:cNvSpPr/>
          <p:nvPr/>
        </p:nvSpPr>
        <p:spPr>
          <a:xfrm>
            <a:off x="1533525" y="2667000"/>
            <a:ext cx="608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51575" y="183450"/>
            <a:ext cx="280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Fighting for freedom, Jack lost himself….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659950" y="797275"/>
            <a:ext cx="289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But a sudden appearance of a man might change his life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975" y="322033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>
            <a:hlinkClick action="ppaction://hlinksldjump" r:id="rId5"/>
          </p:cNvPr>
          <p:cNvSpPr/>
          <p:nvPr/>
        </p:nvSpPr>
        <p:spPr>
          <a:xfrm>
            <a:off x="5998325" y="324446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925" y="302031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>
            <a:hlinkClick action="ppaction://hlinksldjump" r:id="rId5"/>
          </p:cNvPr>
          <p:cNvSpPr/>
          <p:nvPr/>
        </p:nvSpPr>
        <p:spPr>
          <a:xfrm>
            <a:off x="5598275" y="304443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>
            <a:hlinkClick action="ppaction://hlinksldjump" r:id="rId4"/>
          </p:cNvPr>
          <p:cNvSpPr/>
          <p:nvPr/>
        </p:nvSpPr>
        <p:spPr>
          <a:xfrm>
            <a:off x="3933825" y="1562100"/>
            <a:ext cx="1352700" cy="5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4">
            <a:hlinkClick action="ppaction://hlinksldjump" r:id="rId5"/>
          </p:cNvPr>
          <p:cNvSpPr/>
          <p:nvPr/>
        </p:nvSpPr>
        <p:spPr>
          <a:xfrm>
            <a:off x="2343150" y="2571750"/>
            <a:ext cx="4867200" cy="61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975" y="321081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>
            <a:hlinkClick action="ppaction://hlinksldjump" r:id="rId5"/>
          </p:cNvPr>
          <p:cNvSpPr/>
          <p:nvPr/>
        </p:nvSpPr>
        <p:spPr>
          <a:xfrm>
            <a:off x="5617325" y="323493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>
            <a:hlinkClick action="ppaction://hlinksldjump" r:id="rId4"/>
          </p:cNvPr>
          <p:cNvSpPr/>
          <p:nvPr/>
        </p:nvSpPr>
        <p:spPr>
          <a:xfrm>
            <a:off x="3810000" y="1476375"/>
            <a:ext cx="18861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7">
            <a:hlinkClick action="ppaction://hlinksldjump" r:id="rId5"/>
          </p:cNvPr>
          <p:cNvSpPr/>
          <p:nvPr/>
        </p:nvSpPr>
        <p:spPr>
          <a:xfrm>
            <a:off x="3933825" y="2609850"/>
            <a:ext cx="1771800" cy="56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300" y="303936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>
            <a:hlinkClick action="ppaction://hlinksldjump" r:id="rId5"/>
          </p:cNvPr>
          <p:cNvSpPr/>
          <p:nvPr/>
        </p:nvSpPr>
        <p:spPr>
          <a:xfrm>
            <a:off x="5550650" y="306348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9">
            <a:hlinkClick action="ppaction://hlinksldjump" r:id="rId4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0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150" y="3395663"/>
            <a:ext cx="26860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1">
            <a:hlinkClick action="ppaction://hlinksldjump" r:id="rId5"/>
          </p:cNvPr>
          <p:cNvSpPr/>
          <p:nvPr/>
        </p:nvSpPr>
        <p:spPr>
          <a:xfrm>
            <a:off x="5848350" y="3867150"/>
            <a:ext cx="1743000" cy="47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>
            <a:hlinkClick action="ppaction://hlinksldjump" r:id="rId5"/>
          </p:cNvPr>
          <p:cNvSpPr/>
          <p:nvPr/>
        </p:nvSpPr>
        <p:spPr>
          <a:xfrm>
            <a:off x="7422450" y="3019775"/>
            <a:ext cx="8424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3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4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5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175" y="342036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9">
            <a:hlinkClick action="ppaction://hlinksldjump" r:id="rId5"/>
          </p:cNvPr>
          <p:cNvSpPr/>
          <p:nvPr/>
        </p:nvSpPr>
        <p:spPr>
          <a:xfrm>
            <a:off x="7217525" y="344448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175" y="342036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0">
            <a:hlinkClick action="ppaction://hlinksldjump" r:id="rId5"/>
          </p:cNvPr>
          <p:cNvSpPr/>
          <p:nvPr/>
        </p:nvSpPr>
        <p:spPr>
          <a:xfrm>
            <a:off x="7217525" y="344448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175" y="342036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1">
            <a:hlinkClick action="ppaction://hlinksldjump" r:id="rId5"/>
          </p:cNvPr>
          <p:cNvSpPr/>
          <p:nvPr/>
        </p:nvSpPr>
        <p:spPr>
          <a:xfrm>
            <a:off x="7217525" y="344448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>
            <a:hlinkClick action="ppaction://hlinksldjump" r:id="rId5"/>
          </p:cNvPr>
          <p:cNvSpPr/>
          <p:nvPr/>
        </p:nvSpPr>
        <p:spPr>
          <a:xfrm>
            <a:off x="7422450" y="3019775"/>
            <a:ext cx="8424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175" y="342036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2">
            <a:hlinkClick action="ppaction://hlinksldjump" r:id="rId5"/>
          </p:cNvPr>
          <p:cNvSpPr/>
          <p:nvPr/>
        </p:nvSpPr>
        <p:spPr>
          <a:xfrm>
            <a:off x="7217525" y="344448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775" y="3452813"/>
            <a:ext cx="26860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3">
            <a:hlinkClick action="ppaction://hlinksldjump" r:id="rId5"/>
          </p:cNvPr>
          <p:cNvSpPr/>
          <p:nvPr/>
        </p:nvSpPr>
        <p:spPr>
          <a:xfrm>
            <a:off x="6529350" y="3867150"/>
            <a:ext cx="2028900" cy="62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4">
            <a:hlinkClick action="ppaction://hlinksldjump" r:id="rId4"/>
          </p:cNvPr>
          <p:cNvSpPr/>
          <p:nvPr/>
        </p:nvSpPr>
        <p:spPr>
          <a:xfrm>
            <a:off x="895350" y="695325"/>
            <a:ext cx="3886200" cy="93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4">
            <a:hlinkClick action="ppaction://hlinksldjump" r:id="rId5"/>
          </p:cNvPr>
          <p:cNvSpPr/>
          <p:nvPr/>
        </p:nvSpPr>
        <p:spPr>
          <a:xfrm>
            <a:off x="523875" y="2095500"/>
            <a:ext cx="46293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050" y="197256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>
            <a:hlinkClick action="ppaction://hlinksldjump" r:id="rId5"/>
          </p:cNvPr>
          <p:cNvSpPr/>
          <p:nvPr/>
        </p:nvSpPr>
        <p:spPr>
          <a:xfrm>
            <a:off x="3169400" y="199668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250" y="195351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6">
            <a:hlinkClick action="ppaction://hlinksldjump" r:id="rId5"/>
          </p:cNvPr>
          <p:cNvSpPr/>
          <p:nvPr/>
        </p:nvSpPr>
        <p:spPr>
          <a:xfrm>
            <a:off x="3245600" y="197763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925" y="176301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7">
            <a:hlinkClick action="ppaction://hlinksldjump" r:id="rId5"/>
          </p:cNvPr>
          <p:cNvSpPr/>
          <p:nvPr/>
        </p:nvSpPr>
        <p:spPr>
          <a:xfrm>
            <a:off x="2931275" y="178713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050" y="197256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8">
            <a:hlinkClick action="ppaction://hlinksldjump" r:id="rId5"/>
          </p:cNvPr>
          <p:cNvSpPr/>
          <p:nvPr/>
        </p:nvSpPr>
        <p:spPr>
          <a:xfrm>
            <a:off x="3169400" y="199668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9"/>
          <p:cNvSpPr txBox="1"/>
          <p:nvPr/>
        </p:nvSpPr>
        <p:spPr>
          <a:xfrm>
            <a:off x="304800" y="495300"/>
            <a:ext cx="233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Jack got himself killed that day...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7" name="Google Shape;447;p69"/>
          <p:cNvSpPr txBox="1"/>
          <p:nvPr/>
        </p:nvSpPr>
        <p:spPr>
          <a:xfrm>
            <a:off x="676275" y="1562100"/>
            <a:ext cx="1676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 was very close to becoming one of the worlds strongest Gods… but his stubbornness stood in the way of it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8" name="Google Shape;448;p69"/>
          <p:cNvSpPr txBox="1"/>
          <p:nvPr/>
        </p:nvSpPr>
        <p:spPr>
          <a:xfrm>
            <a:off x="6677025" y="772500"/>
            <a:ext cx="406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Standard Run 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85% good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15% evil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69">
            <a:hlinkClick action="ppaction://hlinksldjump" r:id="rId4"/>
          </p:cNvPr>
          <p:cNvSpPr/>
          <p:nvPr/>
        </p:nvSpPr>
        <p:spPr>
          <a:xfrm>
            <a:off x="6905625" y="3467100"/>
            <a:ext cx="1695600" cy="60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9"/>
          <p:cNvSpPr txBox="1"/>
          <p:nvPr/>
        </p:nvSpPr>
        <p:spPr>
          <a:xfrm>
            <a:off x="7220025" y="3571800"/>
            <a:ext cx="13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GAME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0"/>
          <p:cNvSpPr txBox="1"/>
          <p:nvPr/>
        </p:nvSpPr>
        <p:spPr>
          <a:xfrm>
            <a:off x="304800" y="495300"/>
            <a:ext cx="233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Jack got himself killed that day...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7" name="Google Shape;457;p70"/>
          <p:cNvSpPr txBox="1"/>
          <p:nvPr/>
        </p:nvSpPr>
        <p:spPr>
          <a:xfrm>
            <a:off x="133350" y="1609725"/>
            <a:ext cx="2581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 wasn’t even close to becoming one of the worlds strongest Gods…he is too dumb to understand the basic principles of life...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8" name="Google Shape;458;p70"/>
          <p:cNvSpPr txBox="1"/>
          <p:nvPr/>
        </p:nvSpPr>
        <p:spPr>
          <a:xfrm>
            <a:off x="6677025" y="772500"/>
            <a:ext cx="406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EVIL</a:t>
            </a: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Run 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15% good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85% evil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9" name="Google Shape;459;p70">
            <a:hlinkClick action="ppaction://hlinksldjump" r:id="rId4"/>
          </p:cNvPr>
          <p:cNvSpPr/>
          <p:nvPr/>
        </p:nvSpPr>
        <p:spPr>
          <a:xfrm>
            <a:off x="6905625" y="3467100"/>
            <a:ext cx="1695600" cy="60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0"/>
          <p:cNvSpPr txBox="1"/>
          <p:nvPr/>
        </p:nvSpPr>
        <p:spPr>
          <a:xfrm>
            <a:off x="7220025" y="3571800"/>
            <a:ext cx="13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GAME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075" y="348703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1">
            <a:hlinkClick action="ppaction://hlinksldjump" r:id="rId5"/>
          </p:cNvPr>
          <p:cNvSpPr/>
          <p:nvPr/>
        </p:nvSpPr>
        <p:spPr>
          <a:xfrm>
            <a:off x="6798425" y="351116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>
            <a:hlinkClick action="ppaction://hlinksldjump" r:id="rId5"/>
          </p:cNvPr>
          <p:cNvSpPr/>
          <p:nvPr/>
        </p:nvSpPr>
        <p:spPr>
          <a:xfrm>
            <a:off x="7422450" y="3019775"/>
            <a:ext cx="8424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100" y="345846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2">
            <a:hlinkClick action="ppaction://hlinksldjump" r:id="rId5"/>
          </p:cNvPr>
          <p:cNvSpPr/>
          <p:nvPr/>
        </p:nvSpPr>
        <p:spPr>
          <a:xfrm>
            <a:off x="6617450" y="348258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3"/>
          <p:cNvSpPr txBox="1"/>
          <p:nvPr/>
        </p:nvSpPr>
        <p:spPr>
          <a:xfrm>
            <a:off x="304800" y="495300"/>
            <a:ext cx="233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Jack is a man full of promise and intellect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1" name="Google Shape;481;p73"/>
          <p:cNvSpPr txBox="1"/>
          <p:nvPr/>
        </p:nvSpPr>
        <p:spPr>
          <a:xfrm>
            <a:off x="366750" y="1619250"/>
            <a:ext cx="2209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His good heart and ability to listen and care for others is great.. Jack has earned the title of GOD of the UNDEAD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2" name="Google Shape;482;p73"/>
          <p:cNvSpPr txBox="1"/>
          <p:nvPr/>
        </p:nvSpPr>
        <p:spPr>
          <a:xfrm>
            <a:off x="6677025" y="772500"/>
            <a:ext cx="406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PERFECT</a:t>
            </a: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Run 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100% good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3" name="Google Shape;483;p73">
            <a:hlinkClick action="ppaction://hlinksldjump" r:id="rId4"/>
          </p:cNvPr>
          <p:cNvSpPr/>
          <p:nvPr/>
        </p:nvSpPr>
        <p:spPr>
          <a:xfrm>
            <a:off x="6905625" y="3467100"/>
            <a:ext cx="1695600" cy="60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3"/>
          <p:cNvSpPr txBox="1"/>
          <p:nvPr/>
        </p:nvSpPr>
        <p:spPr>
          <a:xfrm>
            <a:off x="7220025" y="3571800"/>
            <a:ext cx="13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GAME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4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5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7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8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9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0">
            <a:hlinkClick action="ppaction://hlinksldjump" r:id="rId5"/>
          </p:cNvPr>
          <p:cNvSpPr/>
          <p:nvPr/>
        </p:nvSpPr>
        <p:spPr>
          <a:xfrm>
            <a:off x="7227050" y="303491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750" y="3119438"/>
            <a:ext cx="26860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1">
            <a:hlinkClick action="ppaction://hlinksldjump" r:id="rId5"/>
          </p:cNvPr>
          <p:cNvSpPr/>
          <p:nvPr/>
        </p:nvSpPr>
        <p:spPr>
          <a:xfrm>
            <a:off x="6286500" y="3457575"/>
            <a:ext cx="2105100" cy="76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>
            <a:hlinkClick action="ppaction://hlinksldjump" r:id="rId5"/>
          </p:cNvPr>
          <p:cNvSpPr/>
          <p:nvPr/>
        </p:nvSpPr>
        <p:spPr>
          <a:xfrm>
            <a:off x="7422450" y="3019775"/>
            <a:ext cx="8424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3375" y="-390525"/>
            <a:ext cx="10207627" cy="6124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>
            <a:hlinkClick action="ppaction://hlinksldjump" r:id="rId5"/>
          </p:cNvPr>
          <p:cNvSpPr/>
          <p:nvPr/>
        </p:nvSpPr>
        <p:spPr>
          <a:xfrm>
            <a:off x="3962400" y="1504950"/>
            <a:ext cx="1562100" cy="5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>
            <a:hlinkClick action="ppaction://hlinksldjump" r:id="rId6"/>
          </p:cNvPr>
          <p:cNvSpPr/>
          <p:nvPr/>
        </p:nvSpPr>
        <p:spPr>
          <a:xfrm>
            <a:off x="3248025" y="2133600"/>
            <a:ext cx="2943300" cy="53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>
            <a:hlinkClick action="ppaction://hlinksldjump" r:id="rId7"/>
          </p:cNvPr>
          <p:cNvSpPr/>
          <p:nvPr/>
        </p:nvSpPr>
        <p:spPr>
          <a:xfrm>
            <a:off x="3629025" y="2819400"/>
            <a:ext cx="220020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9575" y="-348626"/>
            <a:ext cx="10201277" cy="61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525" y="287743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3">
            <a:hlinkClick action="ppaction://hlinksldjump" r:id="rId6"/>
          </p:cNvPr>
          <p:cNvSpPr/>
          <p:nvPr/>
        </p:nvSpPr>
        <p:spPr>
          <a:xfrm>
            <a:off x="5445875" y="2901563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1975" y="-384813"/>
            <a:ext cx="10172702" cy="61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950" y="279171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4">
            <a:hlinkClick action="ppaction://hlinksldjump" r:id="rId6"/>
          </p:cNvPr>
          <p:cNvSpPr/>
          <p:nvPr/>
        </p:nvSpPr>
        <p:spPr>
          <a:xfrm>
            <a:off x="5417300" y="281583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5300" y="-325751"/>
            <a:ext cx="10134600" cy="608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900" y="2848863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5">
            <a:hlinkClick action="ppaction://hlinksldjump" r:id="rId6"/>
          </p:cNvPr>
          <p:cNvSpPr/>
          <p:nvPr/>
        </p:nvSpPr>
        <p:spPr>
          <a:xfrm>
            <a:off x="5398250" y="2872988"/>
            <a:ext cx="12375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2900" y="-328613"/>
            <a:ext cx="10144123" cy="608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6">
            <a:hlinkClick action="ppaction://hlinksldjump" r:id="rId5"/>
          </p:cNvPr>
          <p:cNvSpPr/>
          <p:nvPr/>
        </p:nvSpPr>
        <p:spPr>
          <a:xfrm>
            <a:off x="3600450" y="1543050"/>
            <a:ext cx="2495700" cy="5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6">
            <a:hlinkClick action="ppaction://hlinksldjump" r:id="rId6"/>
          </p:cNvPr>
          <p:cNvSpPr/>
          <p:nvPr/>
        </p:nvSpPr>
        <p:spPr>
          <a:xfrm>
            <a:off x="3419475" y="2181225"/>
            <a:ext cx="2838600" cy="5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>
            <a:hlinkClick action="ppaction://hlinksldjump" r:id="rId5"/>
          </p:cNvPr>
          <p:cNvSpPr/>
          <p:nvPr/>
        </p:nvSpPr>
        <p:spPr>
          <a:xfrm>
            <a:off x="7422450" y="3019775"/>
            <a:ext cx="8424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700" y="3010788"/>
            <a:ext cx="83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>
            <a:hlinkClick action="ppaction://hlinksldjump" r:id="rId5"/>
          </p:cNvPr>
          <p:cNvSpPr/>
          <p:nvPr/>
        </p:nvSpPr>
        <p:spPr>
          <a:xfrm>
            <a:off x="7422450" y="3019775"/>
            <a:ext cx="842400" cy="8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